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9" r:id="rId3"/>
    <p:sldId id="293" r:id="rId4"/>
    <p:sldId id="290" r:id="rId5"/>
    <p:sldId id="297" r:id="rId6"/>
    <p:sldId id="294" r:id="rId7"/>
    <p:sldId id="295" r:id="rId8"/>
    <p:sldId id="296" r:id="rId9"/>
    <p:sldId id="288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9" r:id="rId19"/>
    <p:sldId id="280" r:id="rId20"/>
    <p:sldId id="281" r:id="rId21"/>
    <p:sldId id="282" r:id="rId22"/>
    <p:sldId id="285" r:id="rId23"/>
    <p:sldId id="286" r:id="rId24"/>
    <p:sldId id="287" r:id="rId25"/>
    <p:sldId id="26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05D49-41CA-457A-8FBD-E5816E80E851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BFDD3-44AD-4E41-BC5B-68341BE9C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10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BFDD3-44AD-4E41-BC5B-68341BE9C52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0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92"/>
            <a:ext cx="73083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20246" y="260648"/>
            <a:ext cx="568014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Әл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Фараби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атындағы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Қазақ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Ұлттық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Университеті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География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және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табиғатты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пайдалану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факультеті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География, </a:t>
            </a:r>
            <a:r>
              <a:rPr lang="ru-RU" alt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жерге</a:t>
            </a:r>
            <a:r>
              <a:rPr lang="ru-RU" alt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орналастыру</a:t>
            </a:r>
            <a:r>
              <a:rPr lang="ru-RU" alt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және</a:t>
            </a:r>
            <a:r>
              <a:rPr lang="ru-RU" alt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кадастр </a:t>
            </a:r>
            <a:r>
              <a:rPr lang="ru-RU" alt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кафедрасы</a:t>
            </a:r>
            <a:endParaRPr lang="ru-RU" alt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714227" cy="16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79634" y="187896"/>
            <a:ext cx="18473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687525" y="4697355"/>
            <a:ext cx="5112568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Лекция №1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Қаланы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жоспарлау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ерекшел</a:t>
            </a:r>
            <a:r>
              <a:rPr lang="kk-KZ" dirty="0" smtClean="0">
                <a:solidFill>
                  <a:schemeClr val="tx1"/>
                </a:solidFill>
              </a:rPr>
              <a:t>іктері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-99392"/>
            <a:ext cx="8229600" cy="1143000"/>
          </a:xfrm>
        </p:spPr>
        <p:txBody>
          <a:bodyPr>
            <a:normAutofit/>
          </a:bodyPr>
          <a:lstStyle/>
          <a:p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 жоспарлау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532075"/>
            <a:ext cx="8219256" cy="675692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жоспарлаудың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схемалары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990056" y="3991743"/>
            <a:ext cx="108012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870376" y="4207767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886600" y="3991743"/>
            <a:ext cx="108012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65920" y="4936231"/>
            <a:ext cx="216024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Радиалды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90256" y="4936231"/>
            <a:ext cx="216024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Радиалды-шеңберлі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70576" y="4936231"/>
            <a:ext cx="216024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Тікбұрышты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78088" y="5782154"/>
            <a:ext cx="216024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Комбинацияланған немесе еркін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90456" y="5782154"/>
            <a:ext cx="216024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Сәулелі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3358208" y="4216151"/>
            <a:ext cx="216024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166520" y="4180147"/>
            <a:ext cx="288032" cy="16020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Планировка горо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764704"/>
            <a:ext cx="7632848" cy="236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04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6146" name="Picture 2" descr="Мы рассмотрели Гипподамову систему, ее также называют прямоугольной или регулярной. А теперь рассмотрим другие виды планировки. В практике сложились шесть основных схем построения уличных сетей &#10;города:радиальная; радиально-кольцевая; лучевая (веерная); прямоугольная; комбинированная; свободная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496944" cy="53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332656"/>
            <a:ext cx="6120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жоспарлау түрлерінің схемасы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310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радиалды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орналасуы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6426" y="1412776"/>
            <a:ext cx="4381569" cy="453650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мекеннің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жақындайды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Көбінесе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базар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мэрия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алаңы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өйткені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тәуелсіздігі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қоңырау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шақырылуы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хабарлауы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Планировка горо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242898" cy="43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17632" cy="1143000"/>
          </a:xfrm>
        </p:spPr>
        <p:txBody>
          <a:bodyPr>
            <a:no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радиалды-сақиналы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84176"/>
            <a:ext cx="8147248" cy="168478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бәрі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дөңгелек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ажыратады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Радиалды-сақиналы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қалаларда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көшелердегі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үйлерді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нөмірлеу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шетіне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көшелерде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нөмірлеу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жүргізілуі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pic>
        <p:nvPicPr>
          <p:cNvPr id="8194" name="Picture 2" descr="Российский туризм / Фоторепорта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6336704" cy="369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00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829" y="-171400"/>
            <a:ext cx="8229600" cy="1143000"/>
          </a:xfrm>
        </p:spPr>
        <p:txBody>
          <a:bodyPr/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сәулелі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орналасуы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Рим, Версаль, Петербург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59" y="1519844"/>
            <a:ext cx="62769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Планировка город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6805"/>
            <a:ext cx="3159382" cy="25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Планировка город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46805"/>
            <a:ext cx="3419579" cy="25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Планировка город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46804"/>
            <a:ext cx="2808312" cy="258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836712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нүктеге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қысқарту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алаңға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сүйенеді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2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17632" cy="1143000"/>
          </a:xfrm>
        </p:spPr>
        <p:txBody>
          <a:bodyPr>
            <a:no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желісінің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тікбұрышты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схемасы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84176"/>
            <a:ext cx="8147248" cy="168478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желісінің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тікбұрышты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схемасы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АҚШ-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қалаларында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Мұндай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шешімнің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рационализмі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сәулет-көркемдік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кеңістіктердің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теріс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Тіктөртбұрышты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схема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көгалдандырумен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сипатталатын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шағын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жоспарларында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жағымды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 descr="Планировка горо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0968"/>
            <a:ext cx="7347815" cy="305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5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-18256"/>
            <a:ext cx="9721080" cy="1143000"/>
          </a:xfrm>
        </p:spPr>
        <p:txBody>
          <a:bodyPr>
            <a:no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аралас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еркін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1" y="1412776"/>
            <a:ext cx="38884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Шағын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қалаларда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көбінесе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осындай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байқаймыз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құрылымдарды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аламыз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Сәулелер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түсетін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диагональды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сақиналы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көшелермен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осындай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кептелісте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аламыз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 турист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кетеміз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өйткені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аллеялар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нөмірлері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бәрі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шашыраңқы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ыңғайсыз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pic>
        <p:nvPicPr>
          <p:cNvPr id="11266" name="Picture 2" descr="Планировка горо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36" y="1145881"/>
            <a:ext cx="5027430" cy="292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Планировка город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4075043"/>
            <a:ext cx="4991213" cy="266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5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404664"/>
            <a:ext cx="7755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Бразилиа: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қанаттары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10 городов мира, в планировку которых заложен особый смыс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1"/>
            <a:ext cx="7876514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7627" y="5157192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осындай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астанасы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іргелес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аудандары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магистральдары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қанаттары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ұқсас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Сәулетші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Лусио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көбелек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отаршылдық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езгіден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босатылуын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бейнелейді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47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717"/>
            <a:ext cx="4320480" cy="371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Бразилиа – дитя Лусио Коста и Оскара Нимейера - Статьи - Музеи - РЕВИЗОР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39717"/>
            <a:ext cx="4393094" cy="371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009" y="4221088"/>
            <a:ext cx="8965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Лусио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ұшақтың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схемасына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бөліктің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Кабинада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"президент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сарайы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Конгресс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министрліктер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аллеясы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жолаушылар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салоны "—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дүкендер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банктер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жиналатын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бөлікте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шоғырланған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саябақтар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бақтар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қанаттарда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Корбусьеге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еткен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бағдаршамдардың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ыңғайлы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жаяу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жүргіншілер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салынды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жаяу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жүргіншілерге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12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1142px-Vista_parcial_do_Distrito_Federal_Bras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" y="0"/>
            <a:ext cx="9129920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381328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ХҒС-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Бразилиаға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көрініс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ғарыштан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Костаның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ұшағының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көрінеді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kk-KZ" dirty="0" smtClean="0"/>
              <a:t>ҚАЛА дегеніміз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тұрғындары</a:t>
            </a:r>
            <a:r>
              <a:rPr lang="ru-RU" dirty="0"/>
              <a:t> </a:t>
            </a:r>
            <a:r>
              <a:rPr lang="ru-RU" dirty="0" err="1"/>
              <a:t>өнеркәсіп</a:t>
            </a:r>
            <a:r>
              <a:rPr lang="ru-RU" dirty="0"/>
              <a:t>, </a:t>
            </a:r>
            <a:r>
              <a:rPr lang="ru-RU" dirty="0" err="1"/>
              <a:t>сауда</a:t>
            </a:r>
            <a:r>
              <a:rPr lang="ru-RU" dirty="0"/>
              <a:t>, </a:t>
            </a:r>
            <a:r>
              <a:rPr lang="ru-RU" dirty="0" err="1" smtClean="0"/>
              <a:t>қызмет</a:t>
            </a:r>
            <a:r>
              <a:rPr lang="ru-RU" dirty="0" smtClean="0"/>
              <a:t> </a:t>
            </a:r>
            <a:r>
              <a:rPr lang="ru-RU" dirty="0" err="1"/>
              <a:t>көрсету</a:t>
            </a:r>
            <a:r>
              <a:rPr lang="ru-RU" dirty="0"/>
              <a:t> </a:t>
            </a:r>
            <a:r>
              <a:rPr lang="ru-RU" dirty="0" err="1"/>
              <a:t>орындарында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ғылыми</a:t>
            </a:r>
            <a:r>
              <a:rPr lang="ru-RU" dirty="0"/>
              <a:t>, </a:t>
            </a:r>
            <a:r>
              <a:rPr lang="ru-RU" dirty="0" err="1"/>
              <a:t>мәдени</a:t>
            </a:r>
            <a:r>
              <a:rPr lang="ru-RU" dirty="0"/>
              <a:t>, </a:t>
            </a:r>
            <a:r>
              <a:rPr lang="ru-RU" dirty="0" err="1"/>
              <a:t>басқару</a:t>
            </a:r>
            <a:r>
              <a:rPr lang="ru-RU" dirty="0"/>
              <a:t> </a:t>
            </a:r>
            <a:r>
              <a:rPr lang="ru-RU" dirty="0" err="1"/>
              <a:t>мекемелерінде</a:t>
            </a:r>
            <a:r>
              <a:rPr lang="ru-RU" dirty="0"/>
              <a:t> </a:t>
            </a:r>
            <a:r>
              <a:rPr lang="ru-RU" dirty="0" err="1"/>
              <a:t>жұмыс</a:t>
            </a:r>
            <a:r>
              <a:rPr lang="ru-RU" dirty="0"/>
              <a:t> </a:t>
            </a:r>
            <a:r>
              <a:rPr lang="ru-RU" dirty="0" err="1"/>
              <a:t>жасайтын</a:t>
            </a:r>
            <a:r>
              <a:rPr lang="ru-RU" dirty="0"/>
              <a:t>, </a:t>
            </a:r>
            <a:r>
              <a:rPr lang="ru-RU" dirty="0" err="1"/>
              <a:t>халқы</a:t>
            </a:r>
            <a:r>
              <a:rPr lang="ru-RU" dirty="0"/>
              <a:t> </a:t>
            </a:r>
            <a:r>
              <a:rPr lang="ru-RU" dirty="0" err="1"/>
              <a:t>тығыз</a:t>
            </a:r>
            <a:r>
              <a:rPr lang="ru-RU" dirty="0"/>
              <a:t> </a:t>
            </a:r>
            <a:r>
              <a:rPr lang="ru-RU" dirty="0" err="1"/>
              <a:t>орналасқан</a:t>
            </a:r>
            <a:r>
              <a:rPr lang="ru-RU" dirty="0"/>
              <a:t> </a:t>
            </a:r>
            <a:r>
              <a:rPr lang="ru-RU" dirty="0" err="1"/>
              <a:t>ірі</a:t>
            </a:r>
            <a:r>
              <a:rPr lang="ru-RU" dirty="0"/>
              <a:t> </a:t>
            </a:r>
            <a:r>
              <a:rPr lang="ru-RU" dirty="0" err="1"/>
              <a:t>елді</a:t>
            </a:r>
            <a:r>
              <a:rPr lang="ru-RU" dirty="0"/>
              <a:t> </a:t>
            </a:r>
            <a:r>
              <a:rPr lang="ru-RU" dirty="0" err="1"/>
              <a:t>мекен</a:t>
            </a:r>
            <a:r>
              <a:rPr lang="ru-RU" dirty="0"/>
              <a:t>. </a:t>
            </a:r>
            <a:endParaRPr lang="ru-RU" dirty="0"/>
          </a:p>
          <a:p>
            <a:r>
              <a:rPr lang="ru-RU" dirty="0" err="1" smtClean="0"/>
              <a:t>Онда</a:t>
            </a:r>
            <a:r>
              <a:rPr lang="ru-RU" dirty="0" smtClean="0"/>
              <a:t> </a:t>
            </a:r>
            <a:r>
              <a:rPr lang="ru-RU" dirty="0" err="1"/>
              <a:t>негізінен</a:t>
            </a:r>
            <a:r>
              <a:rPr lang="ru-RU" dirty="0"/>
              <a:t> </a:t>
            </a:r>
            <a:r>
              <a:rPr lang="ru-RU" dirty="0" err="1"/>
              <a:t>ғимарат</a:t>
            </a:r>
            <a:r>
              <a:rPr lang="ru-RU" dirty="0"/>
              <a:t>, </a:t>
            </a:r>
            <a:r>
              <a:rPr lang="ru-RU" dirty="0" err="1"/>
              <a:t>көше</a:t>
            </a:r>
            <a:r>
              <a:rPr lang="ru-RU" dirty="0"/>
              <a:t>, </a:t>
            </a:r>
            <a:r>
              <a:rPr lang="ru-RU" dirty="0" err="1"/>
              <a:t>бақша</a:t>
            </a:r>
            <a:r>
              <a:rPr lang="ru-RU" dirty="0"/>
              <a:t> </a:t>
            </a:r>
            <a:r>
              <a:rPr lang="ru-RU" dirty="0" err="1"/>
              <a:t>секілді</a:t>
            </a:r>
            <a:r>
              <a:rPr lang="ru-RU" dirty="0"/>
              <a:t> </a:t>
            </a:r>
            <a:r>
              <a:rPr lang="ru-RU" dirty="0" err="1"/>
              <a:t>негігі</a:t>
            </a:r>
            <a:r>
              <a:rPr lang="ru-RU" dirty="0"/>
              <a:t> </a:t>
            </a:r>
            <a:r>
              <a:rPr lang="ru-RU" dirty="0" err="1"/>
              <a:t>құрылыс</a:t>
            </a:r>
            <a:r>
              <a:rPr lang="ru-RU" dirty="0"/>
              <a:t> </a:t>
            </a:r>
            <a:r>
              <a:rPr lang="ru-RU" dirty="0" err="1"/>
              <a:t>нысандары</a:t>
            </a:r>
            <a:r>
              <a:rPr lang="ru-RU" dirty="0"/>
              <a:t> </a:t>
            </a:r>
            <a:r>
              <a:rPr lang="ru-RU" dirty="0" err="1" smtClean="0"/>
              <a:t>болады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Қалада</a:t>
            </a:r>
            <a:r>
              <a:rPr lang="ru-RU" dirty="0" smtClean="0"/>
              <a:t> </a:t>
            </a:r>
            <a:r>
              <a:rPr lang="ru-RU" dirty="0" err="1"/>
              <a:t>біршама</a:t>
            </a:r>
            <a:r>
              <a:rPr lang="ru-RU" dirty="0"/>
              <a:t> </a:t>
            </a:r>
            <a:r>
              <a:rPr lang="ru-RU" dirty="0" err="1"/>
              <a:t>дамыған</a:t>
            </a:r>
            <a:r>
              <a:rPr lang="ru-RU" dirty="0"/>
              <a:t> </a:t>
            </a:r>
            <a:r>
              <a:rPr lang="ru-RU" dirty="0" err="1"/>
              <a:t>қызмет</a:t>
            </a:r>
            <a:r>
              <a:rPr lang="ru-RU" dirty="0"/>
              <a:t> </a:t>
            </a:r>
            <a:r>
              <a:rPr lang="ru-RU" dirty="0" err="1"/>
              <a:t>көрсету</a:t>
            </a:r>
            <a:r>
              <a:rPr lang="ru-RU" dirty="0"/>
              <a:t>, </a:t>
            </a:r>
            <a:r>
              <a:rPr lang="ru-RU" dirty="0" err="1"/>
              <a:t>сауда</a:t>
            </a:r>
            <a:r>
              <a:rPr lang="ru-RU" dirty="0"/>
              <a:t> </a:t>
            </a:r>
            <a:r>
              <a:rPr lang="ru-RU" dirty="0" err="1"/>
              <a:t>жасау</a:t>
            </a:r>
            <a:r>
              <a:rPr lang="ru-RU" dirty="0"/>
              <a:t>, </a:t>
            </a:r>
            <a:r>
              <a:rPr lang="ru-RU" dirty="0" err="1"/>
              <a:t>тазалық</a:t>
            </a:r>
            <a:r>
              <a:rPr lang="ru-RU" dirty="0"/>
              <a:t>, </a:t>
            </a:r>
            <a:r>
              <a:rPr lang="ru-RU" dirty="0" err="1"/>
              <a:t>тұрғын</a:t>
            </a:r>
            <a:r>
              <a:rPr lang="ru-RU" dirty="0"/>
              <a:t> </a:t>
            </a:r>
            <a:r>
              <a:rPr lang="ru-RU" dirty="0" err="1"/>
              <a:t>үймен</a:t>
            </a:r>
            <a:r>
              <a:rPr lang="ru-RU" dirty="0"/>
              <a:t> </a:t>
            </a:r>
            <a:r>
              <a:rPr lang="ru-RU" dirty="0" err="1"/>
              <a:t>қамдау</a:t>
            </a:r>
            <a:r>
              <a:rPr lang="ru-RU" dirty="0"/>
              <a:t>, </a:t>
            </a:r>
            <a:r>
              <a:rPr lang="ru-RU" dirty="0" err="1"/>
              <a:t>қатынас-тасымал</a:t>
            </a:r>
            <a:r>
              <a:rPr lang="ru-RU" dirty="0"/>
              <a:t>, </a:t>
            </a:r>
            <a:r>
              <a:rPr lang="ru-RU" dirty="0" err="1"/>
              <a:t>ойын-сауық</a:t>
            </a:r>
            <a:r>
              <a:rPr lang="ru-RU" dirty="0"/>
              <a:t> </a:t>
            </a:r>
            <a:r>
              <a:rPr lang="ru-RU" dirty="0" err="1"/>
              <a:t>кешендері</a:t>
            </a:r>
            <a:r>
              <a:rPr lang="ru-RU" dirty="0"/>
              <a:t>, спорт </a:t>
            </a:r>
            <a:r>
              <a:rPr lang="ru-RU" dirty="0" err="1"/>
              <a:t>кешендері</a:t>
            </a:r>
            <a:r>
              <a:rPr lang="ru-RU" dirty="0"/>
              <a:t> </a:t>
            </a:r>
            <a:r>
              <a:rPr lang="ru-RU" dirty="0" err="1"/>
              <a:t>қатарлылар</a:t>
            </a:r>
            <a:r>
              <a:rPr lang="ru-RU" dirty="0"/>
              <a:t> </a:t>
            </a:r>
            <a:r>
              <a:rPr lang="ru-RU" dirty="0" err="1"/>
              <a:t>болады</a:t>
            </a:r>
            <a:r>
              <a:rPr lang="ru-RU" dirty="0"/>
              <a:t>. </a:t>
            </a:r>
            <a:r>
              <a:rPr lang="ru-RU" dirty="0" err="1"/>
              <a:t>Қалалар</a:t>
            </a:r>
            <a:r>
              <a:rPr lang="ru-RU" dirty="0"/>
              <a:t> </a:t>
            </a:r>
            <a:r>
              <a:rPr lang="ru-RU" dirty="0" err="1"/>
              <a:t>қала</a:t>
            </a:r>
            <a:r>
              <a:rPr lang="ru-RU" dirty="0"/>
              <a:t> районы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қала</a:t>
            </a:r>
            <a:r>
              <a:rPr lang="ru-RU" dirty="0"/>
              <a:t> </a:t>
            </a:r>
            <a:r>
              <a:rPr lang="ru-RU" dirty="0" err="1"/>
              <a:t>маңы</a:t>
            </a:r>
            <a:r>
              <a:rPr lang="ru-RU" dirty="0"/>
              <a:t> районы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 smtClean="0"/>
              <a:t>бөлінеді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Әдетте</a:t>
            </a:r>
            <a:r>
              <a:rPr lang="ru-RU" dirty="0" smtClean="0"/>
              <a:t> </a:t>
            </a:r>
            <a:r>
              <a:rPr lang="ru-RU" dirty="0" err="1"/>
              <a:t>қала</a:t>
            </a:r>
            <a:r>
              <a:rPr lang="ru-RU" dirty="0"/>
              <a:t> </a:t>
            </a:r>
            <a:r>
              <a:rPr lang="ru-RU" dirty="0" err="1"/>
              <a:t>Тұрғындар</a:t>
            </a:r>
            <a:r>
              <a:rPr lang="ru-RU" dirty="0"/>
              <a:t> районы, </a:t>
            </a:r>
            <a:r>
              <a:rPr lang="ru-RU" dirty="0" err="1"/>
              <a:t>Өнеркәсіп</a:t>
            </a:r>
            <a:r>
              <a:rPr lang="ru-RU" dirty="0"/>
              <a:t> районы, </a:t>
            </a:r>
            <a:r>
              <a:rPr lang="ru-RU" dirty="0" err="1"/>
              <a:t>Сауда</a:t>
            </a:r>
            <a:r>
              <a:rPr lang="ru-RU" dirty="0"/>
              <a:t> районы, </a:t>
            </a:r>
            <a:r>
              <a:rPr lang="ru-RU" dirty="0" err="1"/>
              <a:t>кейбірінде</a:t>
            </a:r>
            <a:r>
              <a:rPr lang="ru-RU" dirty="0"/>
              <a:t> </a:t>
            </a:r>
            <a:r>
              <a:rPr lang="ru-RU" dirty="0" err="1"/>
              <a:t>Әкімшілік</a:t>
            </a:r>
            <a:r>
              <a:rPr lang="ru-RU" dirty="0"/>
              <a:t> </a:t>
            </a:r>
            <a:r>
              <a:rPr lang="ru-RU" dirty="0" err="1"/>
              <a:t>басқару</a:t>
            </a:r>
            <a:r>
              <a:rPr lang="ru-RU" dirty="0"/>
              <a:t> районы </a:t>
            </a:r>
            <a:r>
              <a:rPr lang="ru-RU" dirty="0" err="1"/>
              <a:t>секілді</a:t>
            </a:r>
            <a:r>
              <a:rPr lang="ru-RU" dirty="0"/>
              <a:t> </a:t>
            </a:r>
            <a:r>
              <a:rPr lang="ru-RU" dirty="0" err="1"/>
              <a:t>негізгі</a:t>
            </a:r>
            <a:r>
              <a:rPr lang="ru-RU" dirty="0"/>
              <a:t> </a:t>
            </a:r>
            <a:r>
              <a:rPr lang="ru-RU" dirty="0" err="1"/>
              <a:t>райондарға</a:t>
            </a:r>
            <a:r>
              <a:rPr lang="ru-RU" dirty="0"/>
              <a:t> </a:t>
            </a:r>
            <a:r>
              <a:rPr lang="ru-RU" dirty="0" err="1"/>
              <a:t>бөлінеді</a:t>
            </a:r>
            <a:r>
              <a:rPr lang="ru-RU" dirty="0"/>
              <a:t>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168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Рио-де-Жанейро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4504"/>
            <a:ext cx="446449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ГРАДОСТРОИТЕЛЬНЫЕ КОНЦЕПЦИИ ГОРОДОВ И РАЙОНОВ — Студо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16" y="908720"/>
            <a:ext cx="3995936" cy="46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5805264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Рио де Жанейроның бас жоспары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Белу-Оризонти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48680"/>
            <a:ext cx="410445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40567" y="4860159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Белу Оризонтидың бас жоспары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Из Сан-Паулу на пляж (Сан-Паулу, Бразилия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07" y="1484784"/>
            <a:ext cx="4389039" cy="415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86618" y="5805264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Сан-Паулудың бас жоспары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5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Тіпті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фавелалардың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ерекшеліктері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трущебы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1628800"/>
            <a:ext cx="3466728" cy="482453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Санта Мария-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көркем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фавела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фавела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суретшілер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танымал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әсіресе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үйлерді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түрлі-түсті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түстермен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бояған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фавеланың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Санта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Марияның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Майкл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Джексонның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мүсіні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5481228" cy="365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1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3466728" cy="482453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фавела-Росинья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фавелалар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Рио-де-Жанейро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58" y="836712"/>
            <a:ext cx="47390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5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50" y="-634433"/>
            <a:ext cx="35306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-243408"/>
            <a:ext cx="354171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169" y="-395538"/>
            <a:ext cx="3030537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9912" y="202046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шағын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аудандардың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өзгеруімен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қарастырылады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аумақты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дамытуға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инвестициялауға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инфрақұрылымды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дамытуды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қаржыландыруға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шараларын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реттеу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қағидаттарын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енгізуге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нәтижелерін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асырумен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тікелей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өткеннен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қағидат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қоятынын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аумақтық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қатынастарды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тұрғысынан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шараларды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болжайды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Мұндай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тәсіл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әсіресе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инфрақұрылым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объектілеріне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инвестициялауға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табиғи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ресурстарды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ұтымды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келгенде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сапасын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айқындайтын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ұрпаққа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тұжырымдамалар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75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62" y="0"/>
            <a:ext cx="2566638" cy="307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28" y="719904"/>
            <a:ext cx="2036763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64" y="282635"/>
            <a:ext cx="13779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54" y="0"/>
            <a:ext cx="14144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5340"/>
            <a:ext cx="6223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16832"/>
            <a:ext cx="12985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89" y="1824095"/>
            <a:ext cx="11398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2957570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58081" y="3069318"/>
            <a:ext cx="65859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dirty="0" err="1">
                <a:solidFill>
                  <a:prstClr val="black"/>
                </a:solidFill>
              </a:rPr>
              <a:t>Назарларыңызға</a:t>
            </a:r>
            <a:r>
              <a:rPr lang="ru-RU" sz="6600" dirty="0">
                <a:solidFill>
                  <a:prstClr val="black"/>
                </a:solidFill>
              </a:rPr>
              <a:t> </a:t>
            </a:r>
            <a:r>
              <a:rPr lang="ru-RU" sz="6600" dirty="0" err="1" smtClean="0">
                <a:solidFill>
                  <a:prstClr val="black"/>
                </a:solidFill>
              </a:rPr>
              <a:t>рақмет</a:t>
            </a:r>
            <a:r>
              <a:rPr lang="en-US" sz="6600" dirty="0" smtClean="0">
                <a:solidFill>
                  <a:prstClr val="black"/>
                </a:solidFill>
              </a:rPr>
              <a:t>!!!</a:t>
            </a:r>
            <a:endParaRPr lang="ru-RU" sz="6600" dirty="0">
              <a:solidFill>
                <a:prstClr val="black"/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" y="1428233"/>
            <a:ext cx="4402137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9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ҚАЛА дегеніміз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Қалаларды</a:t>
            </a:r>
            <a:r>
              <a:rPr lang="ru-RU" dirty="0"/>
              <a:t> </a:t>
            </a:r>
            <a:r>
              <a:rPr lang="ru-RU" dirty="0" err="1"/>
              <a:t>алып</a:t>
            </a:r>
            <a:r>
              <a:rPr lang="ru-RU" dirty="0"/>
              <a:t> </a:t>
            </a:r>
            <a:r>
              <a:rPr lang="ru-RU" dirty="0" err="1"/>
              <a:t>қалалар</a:t>
            </a:r>
            <a:r>
              <a:rPr lang="ru-RU" dirty="0"/>
              <a:t>, </a:t>
            </a:r>
            <a:r>
              <a:rPr lang="ru-RU" dirty="0" err="1"/>
              <a:t>ортша</a:t>
            </a:r>
            <a:r>
              <a:rPr lang="ru-RU" dirty="0"/>
              <a:t> </a:t>
            </a:r>
            <a:r>
              <a:rPr lang="ru-RU" dirty="0" err="1"/>
              <a:t>қалалар</a:t>
            </a:r>
            <a:r>
              <a:rPr lang="ru-RU" dirty="0"/>
              <a:t>, </a:t>
            </a:r>
            <a:r>
              <a:rPr lang="ru-RU" dirty="0" err="1"/>
              <a:t>ұсақ</a:t>
            </a:r>
            <a:r>
              <a:rPr lang="ru-RU" dirty="0"/>
              <a:t> </a:t>
            </a:r>
            <a:r>
              <a:rPr lang="ru-RU" dirty="0" err="1"/>
              <a:t>халалар</a:t>
            </a:r>
            <a:r>
              <a:rPr lang="ru-RU" dirty="0"/>
              <a:t>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бөлуге</a:t>
            </a:r>
            <a:r>
              <a:rPr lang="ru-RU" dirty="0"/>
              <a:t> </a:t>
            </a:r>
            <a:r>
              <a:rPr lang="ru-RU" dirty="0" err="1" smtClean="0"/>
              <a:t>болады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Бірақ</a:t>
            </a:r>
            <a:r>
              <a:rPr lang="ru-RU" dirty="0"/>
              <a:t> </a:t>
            </a:r>
            <a:r>
              <a:rPr lang="ru-RU" dirty="0" err="1"/>
              <a:t>әлемдегі</a:t>
            </a:r>
            <a:r>
              <a:rPr lang="ru-RU" dirty="0"/>
              <a:t> </a:t>
            </a:r>
            <a:r>
              <a:rPr lang="ru-RU" dirty="0" err="1"/>
              <a:t>елдердің</a:t>
            </a:r>
            <a:r>
              <a:rPr lang="ru-RU" dirty="0"/>
              <a:t> </a:t>
            </a:r>
            <a:r>
              <a:rPr lang="ru-RU" dirty="0" err="1"/>
              <a:t>халық</a:t>
            </a:r>
            <a:r>
              <a:rPr lang="ru-RU" dirty="0"/>
              <a:t> саны </a:t>
            </a:r>
            <a:r>
              <a:rPr lang="ru-RU" dirty="0" err="1"/>
              <a:t>ұқсас</a:t>
            </a:r>
            <a:r>
              <a:rPr lang="ru-RU" dirty="0"/>
              <a:t> </a:t>
            </a:r>
            <a:r>
              <a:rPr lang="ru-RU" dirty="0" err="1"/>
              <a:t>болмаған</a:t>
            </a:r>
            <a:r>
              <a:rPr lang="ru-RU" dirty="0"/>
              <a:t> </a:t>
            </a:r>
            <a:r>
              <a:rPr lang="ru-RU" dirty="0" err="1"/>
              <a:t>соң</a:t>
            </a:r>
            <a:r>
              <a:rPr lang="ru-RU" dirty="0"/>
              <a:t> </a:t>
            </a:r>
            <a:r>
              <a:rPr lang="ru-RU" dirty="0" err="1"/>
              <a:t>қала</a:t>
            </a:r>
            <a:r>
              <a:rPr lang="ru-RU" dirty="0"/>
              <a:t>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есептелуіне</a:t>
            </a:r>
            <a:r>
              <a:rPr lang="ru-RU" dirty="0"/>
              <a:t> </a:t>
            </a:r>
            <a:r>
              <a:rPr lang="ru-RU" dirty="0" err="1"/>
              <a:t>қажетті</a:t>
            </a:r>
            <a:r>
              <a:rPr lang="ru-RU" dirty="0"/>
              <a:t> </a:t>
            </a:r>
            <a:r>
              <a:rPr lang="ru-RU" dirty="0" err="1"/>
              <a:t>ең</a:t>
            </a:r>
            <a:r>
              <a:rPr lang="ru-RU" dirty="0"/>
              <a:t> аз </a:t>
            </a:r>
            <a:r>
              <a:rPr lang="ru-RU" dirty="0" err="1"/>
              <a:t>халық</a:t>
            </a:r>
            <a:r>
              <a:rPr lang="ru-RU" dirty="0"/>
              <a:t> саны да </a:t>
            </a:r>
            <a:r>
              <a:rPr lang="ru-RU" dirty="0" err="1" smtClean="0"/>
              <a:t>әртүрлі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Мысалы</a:t>
            </a:r>
            <a:r>
              <a:rPr lang="ru-RU" dirty="0"/>
              <a:t>, </a:t>
            </a:r>
            <a:r>
              <a:rPr lang="ru-RU" dirty="0" err="1"/>
              <a:t>Данияда</a:t>
            </a:r>
            <a:r>
              <a:rPr lang="ru-RU" dirty="0"/>
              <a:t> 250 </a:t>
            </a:r>
            <a:r>
              <a:rPr lang="ru-RU" dirty="0" err="1"/>
              <a:t>адам</a:t>
            </a:r>
            <a:r>
              <a:rPr lang="ru-RU" dirty="0"/>
              <a:t>, </a:t>
            </a:r>
            <a:r>
              <a:rPr lang="ru-RU" dirty="0" err="1"/>
              <a:t>Канадада</a:t>
            </a:r>
            <a:r>
              <a:rPr lang="ru-RU" dirty="0"/>
              <a:t> 1000 </a:t>
            </a:r>
            <a:r>
              <a:rPr lang="ru-RU" dirty="0" err="1"/>
              <a:t>адам</a:t>
            </a:r>
            <a:r>
              <a:rPr lang="ru-RU" dirty="0"/>
              <a:t>, </a:t>
            </a:r>
            <a:r>
              <a:rPr lang="ru-RU" dirty="0" err="1"/>
              <a:t>Германияда</a:t>
            </a:r>
            <a:r>
              <a:rPr lang="ru-RU" dirty="0"/>
              <a:t> 2000 </a:t>
            </a:r>
            <a:r>
              <a:rPr lang="ru-RU" dirty="0" err="1"/>
              <a:t>адам</a:t>
            </a:r>
            <a:r>
              <a:rPr lang="ru-RU" dirty="0"/>
              <a:t>, </a:t>
            </a:r>
            <a:r>
              <a:rPr lang="ru-RU" dirty="0" err="1"/>
              <a:t>АҚШтың</a:t>
            </a:r>
            <a:r>
              <a:rPr lang="ru-RU" dirty="0"/>
              <a:t> </a:t>
            </a:r>
            <a:r>
              <a:rPr lang="ru-RU" dirty="0" err="1"/>
              <a:t>біршама</a:t>
            </a:r>
            <a:r>
              <a:rPr lang="ru-RU" dirty="0"/>
              <a:t> </a:t>
            </a:r>
            <a:r>
              <a:rPr lang="ru-RU" dirty="0" err="1"/>
              <a:t>штаттарында</a:t>
            </a:r>
            <a:r>
              <a:rPr lang="ru-RU" dirty="0"/>
              <a:t> 12 000 </a:t>
            </a:r>
            <a:r>
              <a:rPr lang="ru-RU" dirty="0" err="1"/>
              <a:t>адам</a:t>
            </a:r>
            <a:r>
              <a:rPr lang="ru-RU" dirty="0"/>
              <a:t>, </a:t>
            </a:r>
            <a:r>
              <a:rPr lang="ru-RU" dirty="0" err="1"/>
              <a:t>Үндістанда</a:t>
            </a:r>
            <a:r>
              <a:rPr lang="ru-RU" dirty="0"/>
              <a:t> 5000 </a:t>
            </a:r>
            <a:r>
              <a:rPr lang="ru-RU" dirty="0" err="1"/>
              <a:t>адам</a:t>
            </a:r>
            <a:r>
              <a:rPr lang="ru-RU" dirty="0"/>
              <a:t>, </a:t>
            </a:r>
            <a:r>
              <a:rPr lang="ru-RU" dirty="0" err="1"/>
              <a:t>Малайзияда</a:t>
            </a:r>
            <a:r>
              <a:rPr lang="ru-RU" dirty="0"/>
              <a:t> 10 000 </a:t>
            </a:r>
            <a:r>
              <a:rPr lang="ru-RU" dirty="0" err="1"/>
              <a:t>адам</a:t>
            </a:r>
            <a:r>
              <a:rPr lang="ru-RU" dirty="0"/>
              <a:t> </a:t>
            </a:r>
            <a:r>
              <a:rPr lang="ru-RU" dirty="0" err="1"/>
              <a:t>болғанда</a:t>
            </a:r>
            <a:r>
              <a:rPr lang="ru-RU" dirty="0"/>
              <a:t> </a:t>
            </a:r>
            <a:r>
              <a:rPr lang="ru-RU" dirty="0" err="1"/>
              <a:t>барып</a:t>
            </a:r>
            <a:r>
              <a:rPr lang="ru-RU" dirty="0"/>
              <a:t> </a:t>
            </a:r>
            <a:r>
              <a:rPr lang="ru-RU" dirty="0" err="1"/>
              <a:t>қала</a:t>
            </a:r>
            <a:r>
              <a:rPr lang="ru-RU" dirty="0"/>
              <a:t>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есептеуге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r>
              <a:rPr lang="ru-RU" dirty="0"/>
              <a:t> </a:t>
            </a:r>
            <a:r>
              <a:rPr lang="ru-RU" dirty="0" err="1"/>
              <a:t>болады</a:t>
            </a:r>
            <a:r>
              <a:rPr lang="ru-RU" dirty="0"/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923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Д</a:t>
            </a:r>
            <a:r>
              <a:rPr lang="kk-KZ" sz="3600" dirty="0" smtClean="0"/>
              <a:t>үниежүзі қ</a:t>
            </a:r>
            <a:r>
              <a:rPr lang="ru-RU" sz="3600" dirty="0" smtClean="0"/>
              <a:t>ала </a:t>
            </a:r>
            <a:r>
              <a:rPr lang="ru-RU" sz="3600" dirty="0" err="1"/>
              <a:t>және</a:t>
            </a:r>
            <a:r>
              <a:rPr lang="ru-RU" sz="3600" dirty="0"/>
              <a:t> </a:t>
            </a:r>
            <a:r>
              <a:rPr lang="ru-RU" sz="3600" dirty="0" err="1"/>
              <a:t>ауыл</a:t>
            </a:r>
            <a:r>
              <a:rPr lang="ru-RU" sz="3600" dirty="0"/>
              <a:t> </a:t>
            </a:r>
            <a:r>
              <a:rPr lang="ru-RU" sz="3600" dirty="0" err="1"/>
              <a:t>халқының</a:t>
            </a:r>
            <a:r>
              <a:rPr lang="ru-RU" sz="3600" dirty="0"/>
              <a:t> </a:t>
            </a:r>
            <a:r>
              <a:rPr lang="ru-RU" sz="3600" dirty="0" err="1" smtClean="0"/>
              <a:t>динамикасы</a:t>
            </a:r>
            <a:r>
              <a:rPr lang="ru-RU" sz="3600" dirty="0" smtClean="0"/>
              <a:t> 1960-2050 </a:t>
            </a:r>
            <a:r>
              <a:rPr lang="ru-RU" sz="3600" dirty="0" err="1" smtClean="0"/>
              <a:t>жж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87" t="19724" r="22482" b="27773"/>
          <a:stretch/>
        </p:blipFill>
        <p:spPr>
          <a:xfrm>
            <a:off x="194786" y="1700808"/>
            <a:ext cx="849201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2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ҚАЛА дегеніміз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Қалалар</a:t>
            </a:r>
            <a:r>
              <a:rPr lang="ru-RU" dirty="0"/>
              <a:t> </a:t>
            </a:r>
            <a:r>
              <a:rPr lang="ru-RU" dirty="0" err="1"/>
              <a:t>Жер</a:t>
            </a:r>
            <a:r>
              <a:rPr lang="ru-RU" dirty="0"/>
              <a:t> </a:t>
            </a:r>
            <a:r>
              <a:rPr lang="ru-RU" dirty="0" err="1"/>
              <a:t>бетінде</a:t>
            </a:r>
            <a:r>
              <a:rPr lang="ru-RU" dirty="0"/>
              <a:t> </a:t>
            </a:r>
            <a:r>
              <a:rPr lang="ru-RU" i="1" dirty="0"/>
              <a:t>6000 </a:t>
            </a:r>
            <a:r>
              <a:rPr lang="ru-RU" i="1" dirty="0" err="1"/>
              <a:t>жыл</a:t>
            </a:r>
            <a:r>
              <a:rPr lang="ru-RU" dirty="0"/>
              <a:t> </a:t>
            </a:r>
            <a:r>
              <a:rPr lang="ru-RU" dirty="0" err="1"/>
              <a:t>бұрын</a:t>
            </a:r>
            <a:r>
              <a:rPr lang="ru-RU" dirty="0"/>
              <a:t> </a:t>
            </a:r>
            <a:r>
              <a:rPr lang="ru-RU" dirty="0" err="1"/>
              <a:t>құрыла</a:t>
            </a:r>
            <a:r>
              <a:rPr lang="ru-RU" dirty="0"/>
              <a:t> </a:t>
            </a:r>
            <a:r>
              <a:rPr lang="ru-RU" dirty="0" err="1"/>
              <a:t>бастаған</a:t>
            </a:r>
            <a:r>
              <a:rPr lang="ru-RU" dirty="0"/>
              <a:t> </a:t>
            </a:r>
            <a:r>
              <a:rPr lang="ru-RU" dirty="0" err="1"/>
              <a:t>еді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Ең</a:t>
            </a:r>
            <a:r>
              <a:rPr lang="ru-RU" dirty="0" smtClean="0"/>
              <a:t> </a:t>
            </a:r>
            <a:r>
              <a:rPr lang="ru-RU" dirty="0" err="1"/>
              <a:t>алғашқы</a:t>
            </a:r>
            <a:r>
              <a:rPr lang="ru-RU" dirty="0"/>
              <a:t> </a:t>
            </a:r>
            <a:r>
              <a:rPr lang="ru-RU" dirty="0" err="1"/>
              <a:t>қала</a:t>
            </a:r>
            <a:r>
              <a:rPr lang="ru-RU" dirty="0"/>
              <a:t> Орта </a:t>
            </a:r>
            <a:r>
              <a:rPr lang="ru-RU" dirty="0" err="1"/>
              <a:t>Ш</a:t>
            </a:r>
            <a:r>
              <a:rPr lang="ru-RU" dirty="0" err="1" smtClean="0"/>
              <a:t>ығыста</a:t>
            </a:r>
            <a:r>
              <a:rPr lang="ru-RU" dirty="0"/>
              <a:t> </a:t>
            </a:r>
            <a:r>
              <a:rPr lang="ru-RU" dirty="0" err="1"/>
              <a:t>пайда</a:t>
            </a:r>
            <a:r>
              <a:rPr lang="ru-RU" dirty="0"/>
              <a:t> </a:t>
            </a:r>
            <a:r>
              <a:rPr lang="ru-RU" dirty="0" err="1"/>
              <a:t>болған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Ол</a:t>
            </a:r>
            <a:r>
              <a:rPr lang="ru-RU" dirty="0" smtClean="0"/>
              <a:t> </a:t>
            </a:r>
            <a:r>
              <a:rPr lang="ru-RU" dirty="0" err="1"/>
              <a:t>алғашында</a:t>
            </a:r>
            <a:r>
              <a:rPr lang="ru-RU" dirty="0"/>
              <a:t> </a:t>
            </a:r>
            <a:r>
              <a:rPr lang="ru-RU" dirty="0" err="1"/>
              <a:t>сауда</a:t>
            </a:r>
            <a:r>
              <a:rPr lang="ru-RU" dirty="0"/>
              <a:t> </a:t>
            </a:r>
            <a:r>
              <a:rPr lang="ru-RU" dirty="0" err="1"/>
              <a:t>жолы</a:t>
            </a:r>
            <a:r>
              <a:rPr lang="ru-RU" dirty="0"/>
              <a:t> </a:t>
            </a:r>
            <a:r>
              <a:rPr lang="ru-RU" dirty="0" err="1"/>
              <a:t>тоғысқан</a:t>
            </a:r>
            <a:r>
              <a:rPr lang="ru-RU" dirty="0"/>
              <a:t> </a:t>
            </a:r>
            <a:r>
              <a:rPr lang="ru-RU" dirty="0" err="1"/>
              <a:t>тораптарда</a:t>
            </a:r>
            <a:r>
              <a:rPr lang="ru-RU" dirty="0"/>
              <a:t>, </a:t>
            </a:r>
            <a:r>
              <a:rPr lang="ru-RU" dirty="0" err="1"/>
              <a:t>қолөнер</a:t>
            </a:r>
            <a:r>
              <a:rPr lang="ru-RU" dirty="0"/>
              <a:t> </a:t>
            </a:r>
            <a:r>
              <a:rPr lang="ru-RU" dirty="0" err="1"/>
              <a:t>орталықтарында</a:t>
            </a:r>
            <a:r>
              <a:rPr lang="ru-RU" dirty="0"/>
              <a:t>, </a:t>
            </a:r>
            <a:r>
              <a:rPr lang="ru-RU" dirty="0" err="1"/>
              <a:t>мемлекеттік</a:t>
            </a:r>
            <a:r>
              <a:rPr lang="ru-RU" dirty="0"/>
              <a:t> </a:t>
            </a:r>
            <a:r>
              <a:rPr lang="ru-RU" dirty="0" err="1"/>
              <a:t>билік</a:t>
            </a:r>
            <a:r>
              <a:rPr lang="ru-RU" dirty="0"/>
              <a:t> </a:t>
            </a:r>
            <a:r>
              <a:rPr lang="ru-RU" dirty="0" err="1"/>
              <a:t>орталықтарында</a:t>
            </a:r>
            <a:r>
              <a:rPr lang="ru-RU" dirty="0"/>
              <a:t> </a:t>
            </a:r>
            <a:r>
              <a:rPr lang="ru-RU" dirty="0" err="1"/>
              <a:t>пайда</a:t>
            </a:r>
            <a:r>
              <a:rPr lang="ru-RU" dirty="0"/>
              <a:t> </a:t>
            </a:r>
            <a:r>
              <a:rPr lang="ru-RU" dirty="0" err="1"/>
              <a:t>болды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Себебі</a:t>
            </a:r>
            <a:r>
              <a:rPr lang="ru-RU" dirty="0"/>
              <a:t>, </a:t>
            </a:r>
            <a:r>
              <a:rPr lang="ru-RU" dirty="0" err="1"/>
              <a:t>қала</a:t>
            </a:r>
            <a:r>
              <a:rPr lang="ru-RU" dirty="0"/>
              <a:t> </a:t>
            </a:r>
            <a:r>
              <a:rPr lang="ru-RU" dirty="0" err="1"/>
              <a:t>мағынасы</a:t>
            </a:r>
            <a:r>
              <a:rPr lang="ru-RU" dirty="0"/>
              <a:t> - осы </a:t>
            </a:r>
            <a:r>
              <a:rPr lang="ru-RU" dirty="0" err="1"/>
              <a:t>өңірде</a:t>
            </a:r>
            <a:r>
              <a:rPr lang="ru-RU" dirty="0"/>
              <a:t> </a:t>
            </a:r>
            <a:r>
              <a:rPr lang="ru-RU" dirty="0" err="1"/>
              <a:t>мекен</a:t>
            </a:r>
            <a:r>
              <a:rPr lang="ru-RU" dirty="0"/>
              <a:t> </a:t>
            </a:r>
            <a:r>
              <a:rPr lang="ru-RU" dirty="0" err="1"/>
              <a:t>еткен</a:t>
            </a:r>
            <a:r>
              <a:rPr lang="ru-RU" dirty="0"/>
              <a:t> </a:t>
            </a:r>
            <a:r>
              <a:rPr lang="ru-RU" dirty="0" err="1"/>
              <a:t>халықтың</a:t>
            </a:r>
            <a:r>
              <a:rPr lang="ru-RU" dirty="0"/>
              <a:t> </a:t>
            </a:r>
            <a:r>
              <a:rPr lang="ru-RU" dirty="0" err="1"/>
              <a:t>маңызды</a:t>
            </a:r>
            <a:r>
              <a:rPr lang="ru-RU" dirty="0"/>
              <a:t> </a:t>
            </a:r>
            <a:r>
              <a:rPr lang="ru-RU" dirty="0" err="1"/>
              <a:t>оқиғаларын</a:t>
            </a:r>
            <a:r>
              <a:rPr lang="ru-RU" dirty="0"/>
              <a:t> </a:t>
            </a:r>
            <a:r>
              <a:rPr lang="ru-RU" dirty="0" err="1"/>
              <a:t>суреттейді</a:t>
            </a:r>
            <a:r>
              <a:rPr lang="ru-RU" dirty="0"/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40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7638"/>
            <a:ext cx="7918648" cy="4819674"/>
          </a:xfrm>
        </p:spPr>
        <p:txBody>
          <a:bodyPr>
            <a:normAutofit/>
          </a:bodyPr>
          <a:lstStyle/>
          <a:p>
            <a:r>
              <a:rPr lang="kk-K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құрылысының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Ежелгі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Грецияда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қаланды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Содан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қаланың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кварталдары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алаңы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анықталды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идеалды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идеясы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туады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Томас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 (1516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«Утопия»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кітабын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жазды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қалалар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төртбұрыш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формасына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бейім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санайды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Қалалар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бір-бірінен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кемінде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миль (32 км),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көшелер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фут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 м.)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Бақшалар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аулалардың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орналасуы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Идеал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қаланың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өлшемі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идеалды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мың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патриархалдық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отбасылардан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шаруашылықтарынан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Қаланың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қоғамдық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орынға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бөлінген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96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28600"/>
            <a:ext cx="6348307" cy="20701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54853" y="2298700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заманымызға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мыңжылдық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астындағы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бейнесі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35519" y="3505200"/>
            <a:ext cx="7619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мыңдаған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дамыды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зерттеулер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көрсеткендей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түрлілігі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модельдерінің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саны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Қалалар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бір-бірінен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дағдарыстан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сәтті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істеп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дамуын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жалғастырды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72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010400" cy="128089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998" y="1905000"/>
            <a:ext cx="7848600" cy="3625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ғасыр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адамзаттың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кеңістіктік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саласында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қағидаттарын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әзірлеу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асырудың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қажеттілігін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қоныстандыру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бұрын-соңды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өсуімен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кейінірек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аумақтың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тұжырымдамасы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даму»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тұжырымдамасының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аумақтың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іс-шараларын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асыруда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қауіпсіздікті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қолайлы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шаруашылық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қызметтің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төмендетуді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табиғи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ресурстарды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ұтымды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306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83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1"/>
            <a:ext cx="706437" cy="347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91" y="3514500"/>
            <a:ext cx="706437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93772" y="6671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141277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функционалдық-практикалық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құрылыс-техникалық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санитарлық-гигиеналық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сәулет-көркемдік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кешенді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шешетін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сәулет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айқындалады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1014</Words>
  <Application>Microsoft Office PowerPoint</Application>
  <PresentationFormat>Экран (4:3)</PresentationFormat>
  <Paragraphs>66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Презентация PowerPoint</vt:lpstr>
      <vt:lpstr>ҚАЛА дегеніміз</vt:lpstr>
      <vt:lpstr>ҚАЛА дегеніміз</vt:lpstr>
      <vt:lpstr>Дүниежүзі қала және ауыл халқының динамикасы 1960-2050 жж.</vt:lpstr>
      <vt:lpstr>ҚАЛА дегеніміз</vt:lpstr>
      <vt:lpstr>Қаланы жоспарлау тарихы</vt:lpstr>
      <vt:lpstr>Презентация PowerPoint</vt:lpstr>
      <vt:lpstr>Қазіргі заманғы қала құрылысы</vt:lpstr>
      <vt:lpstr>Презентация PowerPoint</vt:lpstr>
      <vt:lpstr>Қаланы жоспарлау</vt:lpstr>
      <vt:lpstr>Презентация PowerPoint</vt:lpstr>
      <vt:lpstr>Қаланың радиалды орналасуы.</vt:lpstr>
      <vt:lpstr>Қаланың радиалды-сақиналы құрылымы.</vt:lpstr>
      <vt:lpstr>Қаланың сәулелі орналасуы.</vt:lpstr>
      <vt:lpstr>Көше желісінің тікбұрышты схемасы.</vt:lpstr>
      <vt:lpstr>Қаланың аралас және еркін құрылымы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Тіпті фавелалардың өзіндік ерекшеліктері бар (трущебы)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Admin</cp:lastModifiedBy>
  <cp:revision>24</cp:revision>
  <dcterms:created xsi:type="dcterms:W3CDTF">2020-11-10T14:18:27Z</dcterms:created>
  <dcterms:modified xsi:type="dcterms:W3CDTF">2021-01-27T23:30:20Z</dcterms:modified>
</cp:coreProperties>
</file>